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25195213" cy="18000663"/>
  <p:notesSz cx="6858000" cy="9144000"/>
  <p:defaultTextStyle>
    <a:defPPr>
      <a:defRPr lang="en-US"/>
    </a:defPPr>
    <a:lvl1pPr marL="0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1pPr>
    <a:lvl2pPr marL="761518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2pPr>
    <a:lvl3pPr marL="1523036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3pPr>
    <a:lvl4pPr marL="2284551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4pPr>
    <a:lvl5pPr marL="3046070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5pPr>
    <a:lvl6pPr marL="3807588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6pPr>
    <a:lvl7pPr marL="4569106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7pPr>
    <a:lvl8pPr marL="5330621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8pPr>
    <a:lvl9pPr marL="6092139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7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5642"/>
    <a:srgbClr val="8A8565"/>
    <a:srgbClr val="334535"/>
    <a:srgbClr val="3E83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14" autoAdjust="0"/>
    <p:restoredTop sz="93537" autoAdjust="0"/>
  </p:normalViewPr>
  <p:slideViewPr>
    <p:cSldViewPr snapToGrid="0">
      <p:cViewPr varScale="1">
        <p:scale>
          <a:sx n="31" d="100"/>
          <a:sy n="31" d="100"/>
        </p:scale>
        <p:origin x="1842" y="102"/>
      </p:cViewPr>
      <p:guideLst>
        <p:guide orient="horz" pos="5670"/>
        <p:guide pos="79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89641" y="2945943"/>
            <a:ext cx="21415931" cy="6266897"/>
          </a:xfrm>
        </p:spPr>
        <p:txBody>
          <a:bodyPr anchor="b"/>
          <a:lstStyle>
            <a:lvl1pPr algn="ctr">
              <a:defRPr sz="1574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49402" y="9454516"/>
            <a:ext cx="18896410" cy="4345992"/>
          </a:xfrm>
        </p:spPr>
        <p:txBody>
          <a:bodyPr/>
          <a:lstStyle>
            <a:lvl1pPr marL="0" indent="0" algn="ctr">
              <a:buNone/>
              <a:defRPr sz="6300"/>
            </a:lvl1pPr>
            <a:lvl2pPr marL="1200059" indent="0" algn="ctr">
              <a:buNone/>
              <a:defRPr sz="5250"/>
            </a:lvl2pPr>
            <a:lvl3pPr marL="2400117" indent="0" algn="ctr">
              <a:buNone/>
              <a:defRPr sz="4725"/>
            </a:lvl3pPr>
            <a:lvl4pPr marL="3600176" indent="0" algn="ctr">
              <a:buNone/>
              <a:defRPr sz="4200"/>
            </a:lvl4pPr>
            <a:lvl5pPr marL="4800234" indent="0" algn="ctr">
              <a:buNone/>
              <a:defRPr sz="4200"/>
            </a:lvl5pPr>
            <a:lvl6pPr marL="6000293" indent="0" algn="ctr">
              <a:buNone/>
              <a:defRPr sz="4200"/>
            </a:lvl6pPr>
            <a:lvl7pPr marL="7200351" indent="0" algn="ctr">
              <a:buNone/>
              <a:defRPr sz="4200"/>
            </a:lvl7pPr>
            <a:lvl8pPr marL="8400410" indent="0" algn="ctr">
              <a:buNone/>
              <a:defRPr sz="4200"/>
            </a:lvl8pPr>
            <a:lvl9pPr marL="9600468" indent="0" algn="ctr">
              <a:buNone/>
              <a:defRPr sz="4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67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754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8030326" y="958369"/>
            <a:ext cx="5432718" cy="1525473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2172" y="958369"/>
            <a:ext cx="15983213" cy="1525473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404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607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9050" y="4487671"/>
            <a:ext cx="21730871" cy="7487774"/>
          </a:xfrm>
        </p:spPr>
        <p:txBody>
          <a:bodyPr anchor="b"/>
          <a:lstStyle>
            <a:lvl1pPr>
              <a:defRPr sz="1574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19050" y="12046282"/>
            <a:ext cx="21730871" cy="3937644"/>
          </a:xfrm>
        </p:spPr>
        <p:txBody>
          <a:bodyPr/>
          <a:lstStyle>
            <a:lvl1pPr marL="0" indent="0">
              <a:buNone/>
              <a:defRPr sz="6300">
                <a:solidFill>
                  <a:schemeClr val="tx1"/>
                </a:solidFill>
              </a:defRPr>
            </a:lvl1pPr>
            <a:lvl2pPr marL="1200059" indent="0">
              <a:buNone/>
              <a:defRPr sz="5250">
                <a:solidFill>
                  <a:schemeClr val="tx1">
                    <a:tint val="75000"/>
                  </a:schemeClr>
                </a:solidFill>
              </a:defRPr>
            </a:lvl2pPr>
            <a:lvl3pPr marL="2400117" indent="0">
              <a:buNone/>
              <a:defRPr sz="4725">
                <a:solidFill>
                  <a:schemeClr val="tx1">
                    <a:tint val="75000"/>
                  </a:schemeClr>
                </a:solidFill>
              </a:defRPr>
            </a:lvl3pPr>
            <a:lvl4pPr marL="3600176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4pPr>
            <a:lvl5pPr marL="4800234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5pPr>
            <a:lvl6pPr marL="6000293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6pPr>
            <a:lvl7pPr marL="7200351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7pPr>
            <a:lvl8pPr marL="8400410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8pPr>
            <a:lvl9pPr marL="9600468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813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2171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755076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68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958373"/>
            <a:ext cx="21730871" cy="347929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5456" y="4412664"/>
            <a:ext cx="10658754" cy="2162578"/>
          </a:xfrm>
        </p:spPr>
        <p:txBody>
          <a:bodyPr anchor="b"/>
          <a:lstStyle>
            <a:lvl1pPr marL="0" indent="0">
              <a:buNone/>
              <a:defRPr sz="6300" b="1"/>
            </a:lvl1pPr>
            <a:lvl2pPr marL="1200059" indent="0">
              <a:buNone/>
              <a:defRPr sz="5250" b="1"/>
            </a:lvl2pPr>
            <a:lvl3pPr marL="2400117" indent="0">
              <a:buNone/>
              <a:defRPr sz="4725" b="1"/>
            </a:lvl3pPr>
            <a:lvl4pPr marL="3600176" indent="0">
              <a:buNone/>
              <a:defRPr sz="4200" b="1"/>
            </a:lvl4pPr>
            <a:lvl5pPr marL="4800234" indent="0">
              <a:buNone/>
              <a:defRPr sz="4200" b="1"/>
            </a:lvl5pPr>
            <a:lvl6pPr marL="6000293" indent="0">
              <a:buNone/>
              <a:defRPr sz="4200" b="1"/>
            </a:lvl6pPr>
            <a:lvl7pPr marL="7200351" indent="0">
              <a:buNone/>
              <a:defRPr sz="4200" b="1"/>
            </a:lvl7pPr>
            <a:lvl8pPr marL="8400410" indent="0">
              <a:buNone/>
              <a:defRPr sz="4200" b="1"/>
            </a:lvl8pPr>
            <a:lvl9pPr marL="9600468" indent="0">
              <a:buNone/>
              <a:defRPr sz="4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35456" y="6575242"/>
            <a:ext cx="10658754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755078" y="4412664"/>
            <a:ext cx="10711247" cy="2162578"/>
          </a:xfrm>
        </p:spPr>
        <p:txBody>
          <a:bodyPr anchor="b"/>
          <a:lstStyle>
            <a:lvl1pPr marL="0" indent="0">
              <a:buNone/>
              <a:defRPr sz="6300" b="1"/>
            </a:lvl1pPr>
            <a:lvl2pPr marL="1200059" indent="0">
              <a:buNone/>
              <a:defRPr sz="5250" b="1"/>
            </a:lvl2pPr>
            <a:lvl3pPr marL="2400117" indent="0">
              <a:buNone/>
              <a:defRPr sz="4725" b="1"/>
            </a:lvl3pPr>
            <a:lvl4pPr marL="3600176" indent="0">
              <a:buNone/>
              <a:defRPr sz="4200" b="1"/>
            </a:lvl4pPr>
            <a:lvl5pPr marL="4800234" indent="0">
              <a:buNone/>
              <a:defRPr sz="4200" b="1"/>
            </a:lvl5pPr>
            <a:lvl6pPr marL="6000293" indent="0">
              <a:buNone/>
              <a:defRPr sz="4200" b="1"/>
            </a:lvl6pPr>
            <a:lvl7pPr marL="7200351" indent="0">
              <a:buNone/>
              <a:defRPr sz="4200" b="1"/>
            </a:lvl7pPr>
            <a:lvl8pPr marL="8400410" indent="0">
              <a:buNone/>
              <a:defRPr sz="4200" b="1"/>
            </a:lvl8pPr>
            <a:lvl9pPr marL="9600468" indent="0">
              <a:buNone/>
              <a:defRPr sz="4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755078" y="6575242"/>
            <a:ext cx="10711247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92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795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140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1200044"/>
            <a:ext cx="8126112" cy="4200155"/>
          </a:xfrm>
        </p:spPr>
        <p:txBody>
          <a:bodyPr anchor="b"/>
          <a:lstStyle>
            <a:lvl1pPr>
              <a:defRPr sz="83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11247" y="2591766"/>
            <a:ext cx="12755077" cy="12792138"/>
          </a:xfrm>
        </p:spPr>
        <p:txBody>
          <a:bodyPr/>
          <a:lstStyle>
            <a:lvl1pPr>
              <a:defRPr sz="8399"/>
            </a:lvl1pPr>
            <a:lvl2pPr>
              <a:defRPr sz="7349"/>
            </a:lvl2pPr>
            <a:lvl3pPr>
              <a:defRPr sz="6300"/>
            </a:lvl3pPr>
            <a:lvl4pPr>
              <a:defRPr sz="5250"/>
            </a:lvl4pPr>
            <a:lvl5pPr>
              <a:defRPr sz="5250"/>
            </a:lvl5pPr>
            <a:lvl6pPr>
              <a:defRPr sz="5250"/>
            </a:lvl6pPr>
            <a:lvl7pPr>
              <a:defRPr sz="5250"/>
            </a:lvl7pPr>
            <a:lvl8pPr>
              <a:defRPr sz="5250"/>
            </a:lvl8pPr>
            <a:lvl9pPr>
              <a:defRPr sz="5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453" y="5400199"/>
            <a:ext cx="8126112" cy="10004536"/>
          </a:xfrm>
        </p:spPr>
        <p:txBody>
          <a:bodyPr/>
          <a:lstStyle>
            <a:lvl1pPr marL="0" indent="0">
              <a:buNone/>
              <a:defRPr sz="4200"/>
            </a:lvl1pPr>
            <a:lvl2pPr marL="1200059" indent="0">
              <a:buNone/>
              <a:defRPr sz="3675"/>
            </a:lvl2pPr>
            <a:lvl3pPr marL="2400117" indent="0">
              <a:buNone/>
              <a:defRPr sz="3150"/>
            </a:lvl3pPr>
            <a:lvl4pPr marL="3600176" indent="0">
              <a:buNone/>
              <a:defRPr sz="2625"/>
            </a:lvl4pPr>
            <a:lvl5pPr marL="4800234" indent="0">
              <a:buNone/>
              <a:defRPr sz="2625"/>
            </a:lvl5pPr>
            <a:lvl6pPr marL="6000293" indent="0">
              <a:buNone/>
              <a:defRPr sz="2625"/>
            </a:lvl6pPr>
            <a:lvl7pPr marL="7200351" indent="0">
              <a:buNone/>
              <a:defRPr sz="2625"/>
            </a:lvl7pPr>
            <a:lvl8pPr marL="8400410" indent="0">
              <a:buNone/>
              <a:defRPr sz="2625"/>
            </a:lvl8pPr>
            <a:lvl9pPr marL="9600468" indent="0">
              <a:buNone/>
              <a:defRPr sz="26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40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1200044"/>
            <a:ext cx="8126112" cy="4200155"/>
          </a:xfrm>
        </p:spPr>
        <p:txBody>
          <a:bodyPr anchor="b"/>
          <a:lstStyle>
            <a:lvl1pPr>
              <a:defRPr sz="83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711247" y="2591766"/>
            <a:ext cx="12755077" cy="12792138"/>
          </a:xfrm>
        </p:spPr>
        <p:txBody>
          <a:bodyPr anchor="t"/>
          <a:lstStyle>
            <a:lvl1pPr marL="0" indent="0">
              <a:buNone/>
              <a:defRPr sz="8399"/>
            </a:lvl1pPr>
            <a:lvl2pPr marL="1200059" indent="0">
              <a:buNone/>
              <a:defRPr sz="7349"/>
            </a:lvl2pPr>
            <a:lvl3pPr marL="2400117" indent="0">
              <a:buNone/>
              <a:defRPr sz="6300"/>
            </a:lvl3pPr>
            <a:lvl4pPr marL="3600176" indent="0">
              <a:buNone/>
              <a:defRPr sz="5250"/>
            </a:lvl4pPr>
            <a:lvl5pPr marL="4800234" indent="0">
              <a:buNone/>
              <a:defRPr sz="5250"/>
            </a:lvl5pPr>
            <a:lvl6pPr marL="6000293" indent="0">
              <a:buNone/>
              <a:defRPr sz="5250"/>
            </a:lvl6pPr>
            <a:lvl7pPr marL="7200351" indent="0">
              <a:buNone/>
              <a:defRPr sz="5250"/>
            </a:lvl7pPr>
            <a:lvl8pPr marL="8400410" indent="0">
              <a:buNone/>
              <a:defRPr sz="5250"/>
            </a:lvl8pPr>
            <a:lvl9pPr marL="9600468" indent="0">
              <a:buNone/>
              <a:defRPr sz="5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453" y="5400199"/>
            <a:ext cx="8126112" cy="10004536"/>
          </a:xfrm>
        </p:spPr>
        <p:txBody>
          <a:bodyPr/>
          <a:lstStyle>
            <a:lvl1pPr marL="0" indent="0">
              <a:buNone/>
              <a:defRPr sz="4200"/>
            </a:lvl1pPr>
            <a:lvl2pPr marL="1200059" indent="0">
              <a:buNone/>
              <a:defRPr sz="3675"/>
            </a:lvl2pPr>
            <a:lvl3pPr marL="2400117" indent="0">
              <a:buNone/>
              <a:defRPr sz="3150"/>
            </a:lvl3pPr>
            <a:lvl4pPr marL="3600176" indent="0">
              <a:buNone/>
              <a:defRPr sz="2625"/>
            </a:lvl4pPr>
            <a:lvl5pPr marL="4800234" indent="0">
              <a:buNone/>
              <a:defRPr sz="2625"/>
            </a:lvl5pPr>
            <a:lvl6pPr marL="6000293" indent="0">
              <a:buNone/>
              <a:defRPr sz="2625"/>
            </a:lvl6pPr>
            <a:lvl7pPr marL="7200351" indent="0">
              <a:buNone/>
              <a:defRPr sz="2625"/>
            </a:lvl7pPr>
            <a:lvl8pPr marL="8400410" indent="0">
              <a:buNone/>
              <a:defRPr sz="2625"/>
            </a:lvl8pPr>
            <a:lvl9pPr marL="9600468" indent="0">
              <a:buNone/>
              <a:defRPr sz="26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219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32171" y="958373"/>
            <a:ext cx="21730871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2171" y="4791843"/>
            <a:ext cx="21730871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32171" y="16683952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45915" y="16683952"/>
            <a:ext cx="850338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794119" y="16683952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05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2400117" rtl="0" eaLnBrk="1" latinLnBrk="0" hangingPunct="1">
        <a:lnSpc>
          <a:spcPct val="90000"/>
        </a:lnSpc>
        <a:spcBef>
          <a:spcPct val="0"/>
        </a:spcBef>
        <a:buNone/>
        <a:defRPr sz="115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0029" indent="-600029" algn="l" defTabSz="2400117" rtl="0" eaLnBrk="1" latinLnBrk="0" hangingPunct="1">
        <a:lnSpc>
          <a:spcPct val="90000"/>
        </a:lnSpc>
        <a:spcBef>
          <a:spcPts val="2625"/>
        </a:spcBef>
        <a:buFont typeface="Arial" panose="020B0604020202020204" pitchFamily="34" charset="0"/>
        <a:buChar char="•"/>
        <a:defRPr sz="7349" kern="1200">
          <a:solidFill>
            <a:schemeClr val="tx1"/>
          </a:solidFill>
          <a:latin typeface="+mn-lt"/>
          <a:ea typeface="+mn-ea"/>
          <a:cs typeface="+mn-cs"/>
        </a:defRPr>
      </a:lvl1pPr>
      <a:lvl2pPr marL="1800088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6300" kern="1200">
          <a:solidFill>
            <a:schemeClr val="tx1"/>
          </a:solidFill>
          <a:latin typeface="+mn-lt"/>
          <a:ea typeface="+mn-ea"/>
          <a:cs typeface="+mn-cs"/>
        </a:defRPr>
      </a:lvl2pPr>
      <a:lvl3pPr marL="3000146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5250" kern="1200">
          <a:solidFill>
            <a:schemeClr val="tx1"/>
          </a:solidFill>
          <a:latin typeface="+mn-lt"/>
          <a:ea typeface="+mn-ea"/>
          <a:cs typeface="+mn-cs"/>
        </a:defRPr>
      </a:lvl3pPr>
      <a:lvl4pPr marL="4200205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4pPr>
      <a:lvl5pPr marL="5400264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5pPr>
      <a:lvl6pPr marL="6600322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6pPr>
      <a:lvl7pPr marL="7800381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7pPr>
      <a:lvl8pPr marL="9000439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8pPr>
      <a:lvl9pPr marL="10200498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1pPr>
      <a:lvl2pPr marL="1200059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400117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3pPr>
      <a:lvl4pPr marL="3600176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4pPr>
      <a:lvl5pPr marL="4800234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5pPr>
      <a:lvl6pPr marL="6000293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6pPr>
      <a:lvl7pPr marL="7200351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7pPr>
      <a:lvl8pPr marL="8400410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8pPr>
      <a:lvl9pPr marL="9600468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34CBCFB-C121-4886-A370-53A776AF67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25191404" cy="18000663"/>
          </a:xfrm>
          <a:prstGeom prst="rect">
            <a:avLst/>
          </a:prstGeom>
        </p:spPr>
      </p:pic>
      <p:sp>
        <p:nvSpPr>
          <p:cNvPr id="38" name="Rectangle 37"/>
          <p:cNvSpPr/>
          <p:nvPr/>
        </p:nvSpPr>
        <p:spPr>
          <a:xfrm>
            <a:off x="14039879" y="3142413"/>
            <a:ext cx="108725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B </a:t>
            </a:r>
            <a:r>
              <a:rPr lang="en-GB" sz="4000" b="1" dirty="0" err="1">
                <a:latin typeface="Times New Roman"/>
                <a:ea typeface="Times New Roman"/>
                <a:cs typeface="B Titr" pitchFamily="2" charset="-78"/>
              </a:rPr>
              <a:t>Titr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 سایز 40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4378031" y="4151320"/>
            <a:ext cx="101976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B Zar" panose="00000400000000000000" pitchFamily="2" charset="-78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</p:txBody>
      </p:sp>
      <p:sp>
        <p:nvSpPr>
          <p:cNvPr id="43" name="Rounded Rectangle 42"/>
          <p:cNvSpPr/>
          <p:nvPr/>
        </p:nvSpPr>
        <p:spPr bwMode="auto">
          <a:xfrm>
            <a:off x="17274316" y="6472269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44" name="Rectangle 43"/>
          <p:cNvSpPr/>
          <p:nvPr/>
        </p:nvSpPr>
        <p:spPr>
          <a:xfrm>
            <a:off x="17858829" y="6514232"/>
            <a:ext cx="32470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چکیده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15103173" y="7499577"/>
            <a:ext cx="9042305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</a:t>
            </a:r>
            <a:endParaRPr lang="en-US" sz="2800" dirty="0">
              <a:cs typeface="B Nazanin" pitchFamily="2" charset="-78"/>
            </a:endParaRP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عنوان همة بخش‌ها با قلم 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Titr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</a:t>
            </a:r>
            <a:r>
              <a:rPr lang="en-GB" sz="2800" dirty="0">
                <a:cs typeface="B Nazanin" pitchFamily="2" charset="-78"/>
              </a:rPr>
              <a:t>37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پررنگ و عنوان زيربخش‌ها با قلم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Nazanin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30 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و براي تدوين بخشهای لاتين نيز بايستي کليه موارد مندرج در اين دستورالعمل رعايت شود و برای نگارش بخش های لاتین بايد از قلم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با اندازه فونت دو شماره کمتر از حالت فارسي استفاده شود.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</a:p>
          <a:p>
            <a:pPr algn="just" rtl="1"/>
            <a:endParaRPr lang="en-US" sz="2800" dirty="0">
              <a:cs typeface="B Nazanin" pitchFamily="2" charset="-78"/>
            </a:endParaRPr>
          </a:p>
          <a:p>
            <a:pPr algn="just" rtl="1"/>
            <a:endParaRPr lang="fa-IR" sz="2800" dirty="0">
              <a:cs typeface="B Nazanin" pitchFamily="2" charset="-78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7962604" y="2781588"/>
            <a:ext cx="5001915" cy="780576"/>
            <a:chOff x="12149678" y="12860106"/>
            <a:chExt cx="5001915" cy="780576"/>
          </a:xfrm>
          <a:solidFill>
            <a:srgbClr val="4A5642"/>
          </a:solidFill>
        </p:grpSpPr>
        <p:sp>
          <p:nvSpPr>
            <p:cNvPr id="48" name="Rounded Rectangle 47"/>
            <p:cNvSpPr/>
            <p:nvPr/>
          </p:nvSpPr>
          <p:spPr bwMode="auto">
            <a:xfrm>
              <a:off x="12149678" y="12860106"/>
              <a:ext cx="5001915" cy="780576"/>
            </a:xfrm>
            <a:prstGeom prst="roundRect">
              <a:avLst/>
            </a:prstGeom>
            <a:grp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defTabSz="4483882" rtl="1">
                <a:defRPr/>
              </a:pPr>
              <a:endParaRPr lang="en-US" sz="8901" dirty="0"/>
            </a:p>
          </p:txBody>
        </p:sp>
        <p:sp>
          <p:nvSpPr>
            <p:cNvPr id="49" name="Text Box 103"/>
            <p:cNvSpPr txBox="1">
              <a:spLocks noChangeArrowheads="1"/>
            </p:cNvSpPr>
            <p:nvPr/>
          </p:nvSpPr>
          <p:spPr bwMode="auto">
            <a:xfrm>
              <a:off x="12315764" y="12937566"/>
              <a:ext cx="3692730" cy="672373"/>
            </a:xfrm>
            <a:prstGeom prst="rect">
              <a:avLst/>
            </a:prstGeom>
            <a:grpFill/>
            <a:ln>
              <a:noFill/>
              <a:headEnd/>
              <a:tailEnd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lIns="117231" tIns="58615" rIns="117231" bIns="58615">
              <a:spAutoFit/>
            </a:bodyPr>
            <a:lstStyle/>
            <a:p>
              <a:pPr algn="ctr" defTabSz="2675186" rtl="1">
                <a:spcBef>
                  <a:spcPct val="50000"/>
                </a:spcBef>
              </a:pPr>
              <a:r>
                <a:rPr lang="fa-IR" sz="3600" b="1" dirty="0">
                  <a:solidFill>
                    <a:schemeClr val="bg1"/>
                  </a:solidFill>
                  <a:cs typeface="B Titr" pitchFamily="2" charset="-78"/>
                </a:rPr>
                <a:t>مقدمه یا بیان مسئله</a:t>
              </a:r>
              <a:endParaRPr lang="en-US" sz="3600" b="1" dirty="0">
                <a:solidFill>
                  <a:schemeClr val="bg1"/>
                </a:solidFill>
                <a:cs typeface="B Titr" pitchFamily="2" charset="-78"/>
              </a:endParaRPr>
            </a:p>
          </p:txBody>
        </p:sp>
      </p:grpSp>
      <p:pic>
        <p:nvPicPr>
          <p:cNvPr id="50" name="Picture 6" descr="F:\my art\Hamayesh haye karbordi\PPT\omran\box3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1921231" y="2363467"/>
            <a:ext cx="873696" cy="1028607"/>
          </a:xfrm>
          <a:prstGeom prst="rect">
            <a:avLst/>
          </a:prstGeom>
          <a:noFill/>
        </p:spPr>
      </p:pic>
      <p:sp>
        <p:nvSpPr>
          <p:cNvPr id="51" name="Rectangle 50"/>
          <p:cNvSpPr/>
          <p:nvPr/>
        </p:nvSpPr>
        <p:spPr>
          <a:xfrm>
            <a:off x="7155216" y="3845129"/>
            <a:ext cx="6434177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endParaRPr lang="fa-IR" sz="3200" dirty="0">
              <a:cs typeface="B Nazanin" pitchFamily="2" charset="-78"/>
            </a:endParaRPr>
          </a:p>
        </p:txBody>
      </p:sp>
      <p:sp>
        <p:nvSpPr>
          <p:cNvPr id="52" name="Rounded Rectangle 51"/>
          <p:cNvSpPr/>
          <p:nvPr/>
        </p:nvSpPr>
        <p:spPr bwMode="auto">
          <a:xfrm>
            <a:off x="7958586" y="9158196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3" name="Rectangle 52"/>
          <p:cNvSpPr/>
          <p:nvPr/>
        </p:nvSpPr>
        <p:spPr>
          <a:xfrm>
            <a:off x="8003736" y="9222057"/>
            <a:ext cx="37866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اهداف و روش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6980542" y="10114111"/>
            <a:ext cx="6781017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اهداف و روش پژوهش با فونت </a:t>
            </a:r>
            <a:r>
              <a:rPr lang="en-GB" sz="3200" dirty="0">
                <a:cs typeface="B Nazanin" pitchFamily="2" charset="-78"/>
              </a:rPr>
              <a:t> 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GB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سایز 32 بین 100 تا 110 کلمه</a:t>
            </a:r>
            <a:endParaRPr lang="en-US" sz="3200" dirty="0">
              <a:cs typeface="B Nazanin" pitchFamily="2" charset="-78"/>
            </a:endParaRP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  <a:endParaRPr lang="fa-IR" sz="3200" dirty="0">
              <a:cs typeface="B Nazanin" pitchFamily="2" charset="-78"/>
            </a:endParaRPr>
          </a:p>
        </p:txBody>
      </p:sp>
      <p:sp>
        <p:nvSpPr>
          <p:cNvPr id="56" name="Rounded Rectangle 55"/>
          <p:cNvSpPr/>
          <p:nvPr/>
        </p:nvSpPr>
        <p:spPr bwMode="auto">
          <a:xfrm>
            <a:off x="984855" y="2837242"/>
            <a:ext cx="5001915" cy="749834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8" name="Rectangle 57"/>
          <p:cNvSpPr/>
          <p:nvPr/>
        </p:nvSpPr>
        <p:spPr>
          <a:xfrm>
            <a:off x="1405753" y="2926806"/>
            <a:ext cx="29338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یافته‌های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797713" y="3908338"/>
            <a:ext cx="53527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یافته های پژوهش با فونت </a:t>
            </a:r>
            <a:r>
              <a:rPr lang="en-GB" sz="3200" dirty="0">
                <a:cs typeface="B Nazanin" pitchFamily="2" charset="-78"/>
              </a:rPr>
              <a:t>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 سایز 32 بین 60 تا 70 کلمه و موردی (الف، ب، ج، ...)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ج)</a:t>
            </a:r>
          </a:p>
        </p:txBody>
      </p:sp>
      <p:sp>
        <p:nvSpPr>
          <p:cNvPr id="60" name="Rounded Rectangle 59"/>
          <p:cNvSpPr/>
          <p:nvPr/>
        </p:nvSpPr>
        <p:spPr bwMode="auto">
          <a:xfrm>
            <a:off x="988275" y="9063575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1405753" y="9121311"/>
            <a:ext cx="31918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راهبردهای پیشنهادی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1049734" y="10230061"/>
            <a:ext cx="515559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راهبردهای پیشنهادی با فونت </a:t>
            </a:r>
            <a:r>
              <a:rPr lang="en-US" sz="3200" dirty="0">
                <a:cs typeface="B Nazanin" pitchFamily="2" charset="-78"/>
              </a:rPr>
              <a:t>B </a:t>
            </a:r>
            <a:r>
              <a:rPr lang="en-US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سایز 32 به صورت موردی با جداکننده :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64" name="Rounded Rectangle 63"/>
          <p:cNvSpPr/>
          <p:nvPr/>
        </p:nvSpPr>
        <p:spPr bwMode="auto">
          <a:xfrm>
            <a:off x="1049735" y="13907937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/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منابع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17680744" y="15393470"/>
            <a:ext cx="35908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endParaRPr lang="en-US" sz="3200" dirty="0"/>
          </a:p>
        </p:txBody>
      </p:sp>
      <p:sp>
        <p:nvSpPr>
          <p:cNvPr id="67" name="Rectangle 66"/>
          <p:cNvSpPr/>
          <p:nvPr/>
        </p:nvSpPr>
        <p:spPr>
          <a:xfrm>
            <a:off x="1405753" y="15042569"/>
            <a:ext cx="115353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Destination in Malaysia- Integrating Tourist, Industry,.pp410-419.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idx="1"/>
          </p:nvPr>
        </p:nvSpPr>
        <p:spPr>
          <a:xfrm flipV="1">
            <a:off x="1671009" y="17792976"/>
            <a:ext cx="21730871" cy="466114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n-US" dirty="0"/>
              <a:t>     </a:t>
            </a:r>
          </a:p>
        </p:txBody>
      </p:sp>
      <p:pic>
        <p:nvPicPr>
          <p:cNvPr id="34" name="Picture 6" descr="F:\my art\Hamayesh haye karbordi\PPT\omran\box3.png">
            <a:extLst>
              <a:ext uri="{FF2B5EF4-FFF2-40B4-BE49-F238E27FC236}">
                <a16:creationId xmlns:a16="http://schemas.microsoft.com/office/drawing/2014/main" id="{EC0A726A-D1D7-4573-9F6D-E50832EDF6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1323923" y="6140817"/>
            <a:ext cx="873696" cy="1028607"/>
          </a:xfrm>
          <a:prstGeom prst="rect">
            <a:avLst/>
          </a:prstGeom>
          <a:noFill/>
        </p:spPr>
      </p:pic>
      <p:pic>
        <p:nvPicPr>
          <p:cNvPr id="35" name="Picture 6" descr="F:\my art\Hamayesh haye karbordi\PPT\omran\box3.png">
            <a:extLst>
              <a:ext uri="{FF2B5EF4-FFF2-40B4-BE49-F238E27FC236}">
                <a16:creationId xmlns:a16="http://schemas.microsoft.com/office/drawing/2014/main" id="{04A3D4BA-4660-4FE6-A965-AFBDDDA214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939907" y="2380816"/>
            <a:ext cx="873696" cy="1028607"/>
          </a:xfrm>
          <a:prstGeom prst="rect">
            <a:avLst/>
          </a:prstGeom>
          <a:noFill/>
        </p:spPr>
      </p:pic>
      <p:pic>
        <p:nvPicPr>
          <p:cNvPr id="36" name="Picture 6" descr="F:\my art\Hamayesh haye karbordi\PPT\omran\box3.png">
            <a:extLst>
              <a:ext uri="{FF2B5EF4-FFF2-40B4-BE49-F238E27FC236}">
                <a16:creationId xmlns:a16="http://schemas.microsoft.com/office/drawing/2014/main" id="{366738AB-18D1-418C-9E23-69634E16B8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1984379" y="8694875"/>
            <a:ext cx="873696" cy="1028607"/>
          </a:xfrm>
          <a:prstGeom prst="rect">
            <a:avLst/>
          </a:prstGeom>
          <a:noFill/>
        </p:spPr>
      </p:pic>
      <p:pic>
        <p:nvPicPr>
          <p:cNvPr id="37" name="Picture 6" descr="F:\my art\Hamayesh haye karbordi\PPT\omran\box3.png">
            <a:extLst>
              <a:ext uri="{FF2B5EF4-FFF2-40B4-BE49-F238E27FC236}">
                <a16:creationId xmlns:a16="http://schemas.microsoft.com/office/drawing/2014/main" id="{765710F6-0416-48B3-9D81-C7DA8961F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939907" y="8725573"/>
            <a:ext cx="873696" cy="1028607"/>
          </a:xfrm>
          <a:prstGeom prst="rect">
            <a:avLst/>
          </a:prstGeom>
          <a:noFill/>
        </p:spPr>
      </p:pic>
      <p:pic>
        <p:nvPicPr>
          <p:cNvPr id="39" name="Picture 6" descr="F:\my art\Hamayesh haye karbordi\PPT\omran\box3.png">
            <a:extLst>
              <a:ext uri="{FF2B5EF4-FFF2-40B4-BE49-F238E27FC236}">
                <a16:creationId xmlns:a16="http://schemas.microsoft.com/office/drawing/2014/main" id="{99701046-4771-4841-843D-D26A033882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049798" y="13517760"/>
            <a:ext cx="873696" cy="10286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2002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555</TotalTime>
  <Words>367</Words>
  <Application>Microsoft Office PowerPoint</Application>
  <PresentationFormat>Custom</PresentationFormat>
  <Paragraphs>38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rmce.ir</dc:title>
  <dc:creator>Jamshidi</dc:creator>
  <cp:keywords>MohsenJDZ</cp:keywords>
  <cp:lastModifiedBy>Raymand Pajouh</cp:lastModifiedBy>
  <cp:revision>65</cp:revision>
  <cp:lastPrinted>2015-05-08T18:45:21Z</cp:lastPrinted>
  <dcterms:created xsi:type="dcterms:W3CDTF">2015-05-08T18:10:50Z</dcterms:created>
  <dcterms:modified xsi:type="dcterms:W3CDTF">2026-08-20T09:00:27Z</dcterms:modified>
</cp:coreProperties>
</file>