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0222" autoAdjust="0"/>
  </p:normalViewPr>
  <p:slideViewPr>
    <p:cSldViewPr snapToGrid="0">
      <p:cViewPr varScale="1">
        <p:scale>
          <a:sx n="30" d="100"/>
          <a:sy n="30" d="100"/>
        </p:scale>
        <p:origin x="2034" y="9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3E72EF7-8558-4152-997F-5F8230E157F9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20F03D6-93BA-4E49-A09A-0DDEBB5584E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2086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/>
              <a:t>اختیاری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0F03D6-93BA-4E49-A09A-0DDEBB5584E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463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DF7BF0-ED82-47C6-B078-31ED09BCDA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25195213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79110" y="2540939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67179" y="3985564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202229" y="7416964"/>
            <a:ext cx="8160792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146406"/>
            <a:ext cx="70886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6041840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5384906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6057027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</TotalTime>
  <Words>370</Words>
  <Application>Microsoft Office PowerPoint</Application>
  <PresentationFormat>Custom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64</cp:revision>
  <cp:lastPrinted>2015-05-08T18:45:21Z</cp:lastPrinted>
  <dcterms:created xsi:type="dcterms:W3CDTF">2015-05-08T18:10:50Z</dcterms:created>
  <dcterms:modified xsi:type="dcterms:W3CDTF">2026-08-20T08:23:26Z</dcterms:modified>
</cp:coreProperties>
</file>