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62" r:id="rId2"/>
    <p:sldId id="256" r:id="rId3"/>
    <p:sldId id="269" r:id="rId4"/>
    <p:sldId id="263" r:id="rId5"/>
    <p:sldId id="270" r:id="rId6"/>
    <p:sldId id="27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2000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FC2095-6F4E-4032-962C-5BC12AD7C496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AC35BB8-4AFE-4EF1-8781-7D654744D0A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6712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C35BB8-4AFE-4EF1-8781-7D654744D0A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2427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C067B2-3C05-E114-1A97-E82CFB57CD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84147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5400" b="1" dirty="0">
                <a:cs typeface="B Titr" panose="00000700000000000000" pitchFamily="2" charset="-78"/>
              </a:rPr>
              <a:t>Title</a:t>
            </a:r>
            <a:endParaRPr lang="fa-IR" sz="7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24471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20 شهریور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0" lvl="0" indent="0"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sz="1600" b="1" dirty="0"/>
              <a:t>powerpoint.conf@gmail.com</a:t>
            </a:r>
            <a:endParaRPr lang="en-US" altLang="en-US" sz="1600" b="1" dirty="0">
              <a:latin typeface="Times New Roman 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endParaRPr lang="en-US" altLang="en-US" sz="1600" b="1" dirty="0">
              <a:latin typeface="Times New Roman "/>
              <a:cs typeface="B Nazanin" panose="000004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06316-E784-8FBE-16BD-A63C9BA29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50AA30-06D3-4DA4-72C5-9C0BD53FA9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DE973-D43C-D65F-CC91-1B415F302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7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232</Words>
  <Application>Microsoft Office PowerPoint</Application>
  <PresentationFormat>Widescreen</PresentationFormat>
  <Paragraphs>16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47</cp:revision>
  <dcterms:created xsi:type="dcterms:W3CDTF">2018-02-17T09:00:12Z</dcterms:created>
  <dcterms:modified xsi:type="dcterms:W3CDTF">2026-08-20T08:22:28Z</dcterms:modified>
</cp:coreProperties>
</file>