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notesMasterIdLst>
    <p:notesMasterId r:id="rId7"/>
  </p:notesMasterIdLst>
  <p:sldIdLst>
    <p:sldId id="262" r:id="rId2"/>
    <p:sldId id="256" r:id="rId3"/>
    <p:sldId id="263" r:id="rId4"/>
    <p:sldId id="268" r:id="rId5"/>
    <p:sldId id="270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6" autoAdjust="0"/>
    <p:restoredTop sz="93778" autoAdjust="0"/>
  </p:normalViewPr>
  <p:slideViewPr>
    <p:cSldViewPr snapToGrid="0">
      <p:cViewPr varScale="1">
        <p:scale>
          <a:sx n="81" d="100"/>
          <a:sy n="81" d="100"/>
        </p:scale>
        <p:origin x="9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10541ED-D3E5-44D5-8D3B-16E3E0146812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D08968B6-73FB-4197-8D13-80D86CB8764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8363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968B6-73FB-4197-8D13-80D86CB87644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965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09228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1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 rtl="1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rtl="1"/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 fontScale="550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20 شهریور </a:t>
            </a: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/...</a:t>
            </a:r>
          </a:p>
        </p:txBody>
      </p:sp>
    </p:spTree>
    <p:extLst>
      <p:ext uri="{BB962C8B-B14F-4D97-AF65-F5344CB8AC3E}">
        <p14:creationId xmlns:p14="http://schemas.microsoft.com/office/powerpoint/2010/main" val="224109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318</Words>
  <Application>Microsoft Office PowerPoint</Application>
  <PresentationFormat>Widescreen</PresentationFormat>
  <Paragraphs>20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47</cp:revision>
  <dcterms:created xsi:type="dcterms:W3CDTF">2018-02-17T09:00:12Z</dcterms:created>
  <dcterms:modified xsi:type="dcterms:W3CDTF">2026-08-20T08:23:06Z</dcterms:modified>
</cp:coreProperties>
</file>